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5"/>
  </p:notesMasterIdLst>
  <p:handoutMasterIdLst>
    <p:handoutMasterId r:id="rId26"/>
  </p:handoutMasterIdLst>
  <p:sldIdLst>
    <p:sldId id="668" r:id="rId6"/>
    <p:sldId id="1052" r:id="rId7"/>
    <p:sldId id="1035" r:id="rId8"/>
    <p:sldId id="1036" r:id="rId9"/>
    <p:sldId id="1037" r:id="rId10"/>
    <p:sldId id="1038" r:id="rId11"/>
    <p:sldId id="1039" r:id="rId12"/>
    <p:sldId id="1040" r:id="rId13"/>
    <p:sldId id="1041" r:id="rId14"/>
    <p:sldId id="1042" r:id="rId15"/>
    <p:sldId id="1043" r:id="rId16"/>
    <p:sldId id="1044" r:id="rId17"/>
    <p:sldId id="1045" r:id="rId18"/>
    <p:sldId id="1046" r:id="rId19"/>
    <p:sldId id="1047" r:id="rId20"/>
    <p:sldId id="1048" r:id="rId21"/>
    <p:sldId id="1051" r:id="rId22"/>
    <p:sldId id="1050" r:id="rId23"/>
    <p:sldId id="672" r:id="rId2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52"/>
            <p14:sldId id="1035"/>
            <p14:sldId id="1036"/>
            <p14:sldId id="1037"/>
            <p14:sldId id="1038"/>
            <p14:sldId id="1039"/>
            <p14:sldId id="1040"/>
            <p14:sldId id="1041"/>
            <p14:sldId id="1042"/>
            <p14:sldId id="1043"/>
            <p14:sldId id="1044"/>
            <p14:sldId id="1045"/>
            <p14:sldId id="1046"/>
            <p14:sldId id="1047"/>
            <p14:sldId id="1048"/>
            <p14:sldId id="1051"/>
            <p14:sldId id="1050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1" autoAdjust="0"/>
    <p:restoredTop sz="75550" autoAdjust="0"/>
  </p:normalViewPr>
  <p:slideViewPr>
    <p:cSldViewPr snapToGrid="0">
      <p:cViewPr varScale="1">
        <p:scale>
          <a:sx n="39" d="100"/>
          <a:sy n="39" d="100"/>
        </p:scale>
        <p:origin x="36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more objectives?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8487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170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09598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5735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03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4739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892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270933"/>
            <a:ext cx="14935200" cy="827577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78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513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8431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5" Type="http://schemas.openxmlformats.org/officeDocument/2006/relationships/image" Target="../media/image12.pn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Managing Multiple Nodes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  <a:r>
              <a:rPr lang="en-US" dirty="0" smtClean="0"/>
              <a:t>,{</a:t>
            </a:r>
            <a:endParaRPr lang="en-US" dirty="0"/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</a:t>
            </a:r>
            <a:r>
              <a:rPr lang="en-US" dirty="0" smtClean="0"/>
              <a:t>}</a:t>
            </a:r>
            <a:endParaRPr lang="en-US" dirty="0"/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302043"/>
            <a:ext cx="14404273" cy="2539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22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'0.2.0'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~/chef</a:t>
            </a:r>
            <a:r>
              <a:rPr lang="en-US" dirty="0" smtClean="0"/>
              <a:t>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61938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099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339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(0.2.0)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243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(0.2.0)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198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</a:t>
            </a:r>
            <a:r>
              <a:rPr lang="en-US" smtClean="0"/>
              <a:t>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96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321369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12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51671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51671"/>
            <a:ext cx="7906729" cy="4889133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0264219" y="3524565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222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489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Bootstrap an additional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run list for a new node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Run chef-client on a node </a:t>
            </a:r>
            <a:endParaRPr lang="en-US" dirty="0" smtClean="0"/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Verify </a:t>
            </a:r>
            <a:r>
              <a:rPr lang="en-US" dirty="0"/>
              <a:t>that the proxy server delivers traffic to Windows and Linux web server </a:t>
            </a:r>
            <a:r>
              <a:rPr lang="en-US" dirty="0" smtClean="0"/>
              <a:t>nodes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666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Another Web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Bootstrap a new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Update the run list of the new node to include the </a:t>
            </a:r>
            <a:r>
              <a:rPr lang="en-US" dirty="0" smtClean="0"/>
              <a:t>web server </a:t>
            </a:r>
            <a:r>
              <a:rPr lang="en-US" dirty="0"/>
              <a:t>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that </a:t>
            </a:r>
            <a:r>
              <a:rPr lang="en-US" dirty="0" smtClean="0"/>
              <a:t>the node's web server is functional 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36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Connecting to ec2-54-176-64-173.us-west-1.compute.amazonaws.com</a:t>
            </a:r>
          </a:p>
          <a:p>
            <a:r>
              <a:rPr lang="en-US" dirty="0"/>
              <a:t>ec2-54-176-64-173.us-west-1.compute.amazonaws.com Starting first Chef Client run...</a:t>
            </a:r>
          </a:p>
          <a:p>
            <a:r>
              <a:rPr lang="en-US" dirty="0"/>
              <a:t>ec2-54-176-64-173.us-west-1.compute.amazonaws.com Starting Chef Client, version 12.3.0</a:t>
            </a:r>
          </a:p>
          <a:p>
            <a:r>
              <a:rPr lang="en-US" dirty="0"/>
              <a:t>ec2-54-176-64-173.us-west-1.compute.amazonaws.com Creating a new client identity for node3 using the validator key.</a:t>
            </a:r>
          </a:p>
          <a:p>
            <a:r>
              <a:rPr lang="en-US" dirty="0"/>
              <a:t>ec2-54-176-64-173.us-west-1.compute.amazonaws.com resolving cookbooks for run list: []</a:t>
            </a:r>
          </a:p>
          <a:p>
            <a:r>
              <a:rPr lang="en-US" dirty="0"/>
              <a:t>ec2-54-176-64-173.us-west-1.compute.amazonaws.com Synchronizing Cookbooks:</a:t>
            </a:r>
          </a:p>
          <a:p>
            <a:r>
              <a:rPr lang="en-US" dirty="0"/>
              <a:t>ec2-54-176-64-173.us-west-1.compute.amazonaws.com Compiling Cookbooks...</a:t>
            </a:r>
          </a:p>
          <a:p>
            <a:r>
              <a:rPr lang="en-US" dirty="0"/>
              <a:t>ec2-54-176-64-173.us-west-1.compute.amazonaws.com [2015-05-15T22:45:40+00:00] WARN: Node node3 has an empty run list.</a:t>
            </a:r>
          </a:p>
          <a:p>
            <a:r>
              <a:rPr lang="en-US" dirty="0"/>
              <a:t>ec2-54-176-64-173.us-west-1.compute.amazonaws.com Converging 0 resources</a:t>
            </a:r>
          </a:p>
          <a:p>
            <a:r>
              <a:rPr lang="en-US" dirty="0"/>
              <a:t>ec2-54-176-64-173.us-west-1.compute.amazonaws.com</a:t>
            </a:r>
          </a:p>
          <a:p>
            <a:r>
              <a:rPr lang="en-US" dirty="0"/>
              <a:t>ec2-54-176-64-173.us-west-1.compute.amazonaws.com Running </a:t>
            </a:r>
            <a:r>
              <a:rPr lang="en-US" dirty="0" smtClean="0"/>
              <a:t>handlers: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bootstrap FQDN -x USER -P </a:t>
            </a:r>
            <a:r>
              <a:rPr lang="en-US" dirty="0" smtClean="0"/>
              <a:t>PWD -</a:t>
            </a:r>
            <a:r>
              <a:rPr lang="en-US" dirty="0"/>
              <a:t>-</a:t>
            </a:r>
            <a:r>
              <a:rPr lang="en-US" dirty="0" err="1"/>
              <a:t>sudo</a:t>
            </a:r>
            <a:r>
              <a:rPr lang="en-US" dirty="0"/>
              <a:t> -N </a:t>
            </a:r>
            <a:r>
              <a:rPr lang="en-US" dirty="0" smtClean="0"/>
              <a:t>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276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_default</a:t>
            </a:r>
          </a:p>
          <a:p>
            <a:r>
              <a:rPr lang="en-US" dirty="0"/>
              <a:t>FQDN:        </a:t>
            </a:r>
            <a:r>
              <a:rPr lang="en-US" dirty="0" smtClean="0"/>
              <a:t>ip-11-197-115-148.us-west-1.compute.internal</a:t>
            </a:r>
            <a:endParaRPr lang="en-US" dirty="0"/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698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</a:t>
            </a:r>
            <a:r>
              <a:rPr lang="en-US" dirty="0" err="1"/>
              <a:t>run_list</a:t>
            </a:r>
            <a:r>
              <a:rPr lang="en-US" dirty="0"/>
              <a:t>: recipe[apache]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</a:t>
            </a:r>
            <a:r>
              <a:rPr lang="en-US" dirty="0" err="1" smtClean="0"/>
              <a:t>run_list</a:t>
            </a:r>
            <a:r>
              <a:rPr lang="en-US" dirty="0" smtClean="0"/>
              <a:t> add node3 "recipe[apache]"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39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/>
              <a:t>ec2-204-236-155-223.us-west-1.compute.amazonaws.com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ec2-204-236-155-223.us-west-1.compute.amazonaws.com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/>
              <a:t>ec2-204-236-155-223.us-west-1.compute.amazonaws.com Synchronizing Cookbooks:</a:t>
            </a:r>
          </a:p>
          <a:p>
            <a:r>
              <a:rPr lang="en-US" dirty="0"/>
              <a:t>ec2-204-236-155-223.us-west-1.compute.amazonaws.com   - apache</a:t>
            </a:r>
          </a:p>
          <a:p>
            <a:r>
              <a:rPr lang="en-US" dirty="0"/>
              <a:t>ec2-204-236-155-223.us-west-1.compute.amazonaws.com Compiling Cookbooks...</a:t>
            </a:r>
          </a:p>
          <a:p>
            <a:r>
              <a:rPr lang="en-US" dirty="0"/>
              <a:t>ec2-204-236-155-223.us-west-1.compute.amazonaws.com Converging 4 resources</a:t>
            </a:r>
          </a:p>
          <a:p>
            <a:r>
              <a:rPr lang="en-US" dirty="0"/>
              <a:t>ec2-204-236-155-223.us-west-1.compute.amazonaws.com Recipe: apache::server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/>
              <a:t> </a:t>
            </a:r>
            <a:r>
              <a:rPr lang="en-US" dirty="0" smtClean="0"/>
              <a:t>"*:*" -x USERNAME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55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5-05-15 at 3.49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1067" y="635000"/>
            <a:ext cx="12733867" cy="7874000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609600" y="270933"/>
            <a:ext cx="14935200" cy="827577"/>
          </a:xfrm>
        </p:spPr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682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Proxy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03744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wrapped proxy server cookbook to include the new web node as a member.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that cookbook to the Chef Server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Login to that system and run chef-client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/>
              <a:t>Verify </a:t>
            </a:r>
            <a:r>
              <a:rPr lang="en-US" dirty="0" smtClean="0"/>
              <a:t>that the proxy server delivers traffic to both web server nodes.</a:t>
            </a:r>
            <a:endParaRPr lang="en-US" dirty="0"/>
          </a:p>
          <a:p>
            <a:pPr>
              <a:lnSpc>
                <a:spcPct val="120000"/>
              </a:lnSpc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67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15176</TotalTime>
  <Words>768</Words>
  <Application>Microsoft Office PowerPoint</Application>
  <PresentationFormat>Custom</PresentationFormat>
  <Paragraphs>155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Courier New</vt:lpstr>
      <vt:lpstr>Gill Sans MT</vt:lpstr>
      <vt:lpstr>Inconsolata</vt:lpstr>
      <vt:lpstr>Wingdings</vt:lpstr>
      <vt:lpstr>ChefDk3.2Template</vt:lpstr>
      <vt:lpstr>Managing Multiple Nodes</vt:lpstr>
      <vt:lpstr>Objectives</vt:lpstr>
      <vt:lpstr>Another Web Node</vt:lpstr>
      <vt:lpstr>PowerPoint Presentation</vt:lpstr>
      <vt:lpstr>PowerPoint Presentation</vt:lpstr>
      <vt:lpstr>PowerPoint Presentation</vt:lpstr>
      <vt:lpstr>PowerPoint Presentation</vt:lpstr>
      <vt:lpstr>TBD</vt:lpstr>
      <vt:lpstr>Update the Proxy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1930</cp:revision>
  <cp:lastPrinted>2015-02-07T23:49:10Z</cp:lastPrinted>
  <dcterms:created xsi:type="dcterms:W3CDTF">2012-09-13T17:36:07Z</dcterms:created>
  <dcterms:modified xsi:type="dcterms:W3CDTF">2015-08-17T17:27:13Z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